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3" r:id="rId9"/>
    <p:sldId id="266" r:id="rId10"/>
  </p:sldIdLst>
  <p:sldSz cx="14630400" cy="8229600"/>
  <p:notesSz cx="8229600" cy="14630400"/>
  <p:embeddedFontLst>
    <p:embeddedFont>
      <p:font typeface="Crimson Pro" panose="020B0604020202020204" charset="0"/>
      <p:regular r:id="rId12"/>
    </p:embeddedFon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07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6432"/>
            <a:ext cx="7556421" cy="2309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7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Health and Wellness App</a:t>
            </a:r>
            <a:endParaRPr lang="en-US" sz="720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736550"/>
            <a:ext cx="3196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158929-1AC8-BAB2-C440-A5FEEAE69057}"/>
              </a:ext>
            </a:extLst>
          </p:cNvPr>
          <p:cNvSpPr/>
          <p:nvPr/>
        </p:nvSpPr>
        <p:spPr>
          <a:xfrm>
            <a:off x="10152185" y="4630614"/>
            <a:ext cx="2813538" cy="205153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J. SAHITHI</a:t>
            </a:r>
          </a:p>
          <a:p>
            <a:pPr algn="ctr"/>
            <a:r>
              <a:rPr lang="en-US" dirty="0"/>
              <a:t>192211980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C61E2A-F365-D4BB-CDA2-AAC22433BAFB}"/>
              </a:ext>
            </a:extLst>
          </p:cNvPr>
          <p:cNvSpPr/>
          <p:nvPr/>
        </p:nvSpPr>
        <p:spPr>
          <a:xfrm>
            <a:off x="12965723" y="7842738"/>
            <a:ext cx="1524000" cy="2813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no:1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BAD5FE-3503-B1AB-39F1-DC0F3C36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F3E9B-1C80-84C9-9E74-7456982FC822}"/>
              </a:ext>
            </a:extLst>
          </p:cNvPr>
          <p:cNvSpPr txBox="1"/>
          <p:nvPr/>
        </p:nvSpPr>
        <p:spPr>
          <a:xfrm>
            <a:off x="5931877" y="1101969"/>
            <a:ext cx="79599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INTRODUCTION:</a:t>
            </a:r>
          </a:p>
          <a:p>
            <a:pPr algn="just"/>
            <a:r>
              <a:rPr lang="en-US" sz="2400" b="0" i="0" dirty="0">
                <a:solidFill>
                  <a:srgbClr val="0D0D0D"/>
                </a:solidFill>
                <a:effectLst/>
                <a:latin typeface="ui-sans-serif"/>
              </a:rPr>
              <a:t>	</a:t>
            </a:r>
            <a:r>
              <a:rPr lang="en-US" sz="2400" i="0" dirty="0">
                <a:solidFill>
                  <a:srgbClr val="0D0D0D"/>
                </a:solidFill>
                <a:effectLst/>
                <a:latin typeface="ui-sans-serif"/>
              </a:rPr>
              <a:t>A health and wellness app is a mobile or web-based platform designed to promote and enhance an individual's well-being by offering tools for tracking physical activity, managing nutrition, monitoring mental health, and setting personal goals. In today's fast-paced world, maintaining a healthy lifestyle can be challenging, and such apps provide users with convenient access to fitness resources, dietary recommendations, mindfulness practices, and health-related metrics all in one place. These apps are becoming increasingly popular as people look for ways to stay healthy, manage stress, and achieve a balanced lifestyle, often from the convenience of their smartphones.</a:t>
            </a: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B305F4-EADA-BC14-836F-FB77378E9DB9}"/>
              </a:ext>
            </a:extLst>
          </p:cNvPr>
          <p:cNvSpPr/>
          <p:nvPr/>
        </p:nvSpPr>
        <p:spPr>
          <a:xfrm>
            <a:off x="12848492" y="7748954"/>
            <a:ext cx="1664677" cy="3282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88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996" y="705803"/>
            <a:ext cx="5193506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Objective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6996" y="1666518"/>
            <a:ext cx="7690009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aims to develop a comprehensive health and wellness app that empowers users to make informed choices for a healthier lifestyle.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6996" y="2564963"/>
            <a:ext cx="3741182" cy="2541746"/>
          </a:xfrm>
          <a:prstGeom prst="roundRect">
            <a:avLst>
              <a:gd name="adj" fmla="val 34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261" y="2780228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Personalized Tracking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2261" y="3229332"/>
            <a:ext cx="3310652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users with tailored tracking features for various health metrics, such as fitness activities, sleep patterns, and dietary intake.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823" y="2564963"/>
            <a:ext cx="3741182" cy="2541746"/>
          </a:xfrm>
          <a:prstGeom prst="roundRect">
            <a:avLst>
              <a:gd name="adj" fmla="val 34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1088" y="2780228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Educational Resources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91088" y="3229332"/>
            <a:ext cx="3310652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access to a wealth of reliable information on health topics, including fitness routines, healthy recipes, and stress management techniques.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6996" y="5314355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2261" y="552962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Community Support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2261" y="5978723"/>
            <a:ext cx="331065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a supportive community where users can connect, share experiences, and motivate each other on their health journeys.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75823" y="5314355"/>
            <a:ext cx="3741182" cy="2209324"/>
          </a:xfrm>
          <a:prstGeom prst="roundRect">
            <a:avLst>
              <a:gd name="adj" fmla="val 394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91088" y="552962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Professional Guidance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91088" y="5978723"/>
            <a:ext cx="331065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users to connect with qualified health professionals for personalized advice and support.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7862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Existing Systems and Drawbacks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health and wellness apps often lack user-friendly interfaces, comprehensive features, and personalized guidance, leading to low engagement and user dissatisfaction.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Limited Personalization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apps offer generic plans and lack the ability to tailor recommendations based on individual needs and goals.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556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Inconsistent Data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from various fitness trackers and devices may not integrate seamlessly, hindering a holistic view of user health.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3586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Lack of Professional Guidance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apps lack features for connecting with qualified health professionals for personalized advice and support.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D478A2-99CF-8B8B-9302-1A35F80F5E78}"/>
              </a:ext>
            </a:extLst>
          </p:cNvPr>
          <p:cNvSpPr/>
          <p:nvPr/>
        </p:nvSpPr>
        <p:spPr>
          <a:xfrm>
            <a:off x="12930554" y="7819292"/>
            <a:ext cx="1606061" cy="2930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1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701" y="2845118"/>
            <a:ext cx="654891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Proposed System and Advantages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2701" y="3707606"/>
            <a:ext cx="1332499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proposed health and wellness app addresses the shortcomings of existing systems by providing a personalized, comprehensive, and user-friendly experience.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2701" y="4723686"/>
            <a:ext cx="419576" cy="419576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0101" y="4793575"/>
            <a:ext cx="10465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58729" y="4723686"/>
            <a:ext cx="259068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Seamless Data Integration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258729" y="5126831"/>
            <a:ext cx="596324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seamlessly integrates with popular fitness trackers and devices, providing a unified view of user health data.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8426" y="4723686"/>
            <a:ext cx="419576" cy="419576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6896" y="4793575"/>
            <a:ext cx="1426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014454" y="4723686"/>
            <a:ext cx="3159919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Personalized Recommendations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014454" y="5126831"/>
            <a:ext cx="5963245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user preferences, goals, and tracked data, the app provides tailored recommendations for fitness routines, nutrition plans, and stress management strategies.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2701" y="6417826"/>
            <a:ext cx="419576" cy="419576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4147" y="6487716"/>
            <a:ext cx="13656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258729" y="6417826"/>
            <a:ext cx="23313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Expert Guidance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258729" y="6820972"/>
            <a:ext cx="5963245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offers features for connecting with qualified health professionals, allowing users to access personalized advice and support.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408426" y="6417826"/>
            <a:ext cx="419576" cy="419576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42728" y="6487716"/>
            <a:ext cx="15085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014454" y="6417826"/>
            <a:ext cx="23313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Engaging Gamification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014454" y="6820972"/>
            <a:ext cx="5963245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incorporates gamification elements to enhance user engagement and motivation, encouraging users to consistently track their progress and achieve their goals.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C76918-289D-C975-9D2F-4ED675476462}"/>
              </a:ext>
            </a:extLst>
          </p:cNvPr>
          <p:cNvSpPr/>
          <p:nvPr/>
        </p:nvSpPr>
        <p:spPr>
          <a:xfrm>
            <a:off x="12895385" y="7715727"/>
            <a:ext cx="1629507" cy="3614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no:5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6425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040" y="582692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Architecture Diagram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8040" y="1562695"/>
            <a:ext cx="7660719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architecture diagram illustrates the key components of the proposed system, including the user interface, backend server, data storage, and integration with external services.</a:t>
            </a: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5A447-C674-EF0F-93A7-CF1BADDE1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54" y="2969838"/>
            <a:ext cx="8522677" cy="5082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37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Modules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027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is designed with distinct modules that cater to different aspects of health and wellness, ensuring a comprehensive and user-friendly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46590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15421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5457" y="4297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Profile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32438" y="429791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Fitness Tracker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545610" y="4297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Nutrition Tracker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480452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5457" y="49482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32438" y="49482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Sleep Monitoring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545610" y="49482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Forum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45484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5457" y="55985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 Professionals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32438" y="559855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Analytics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545610" y="559855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Settings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6D294B-0D0B-60FC-24BB-6352454B85B2}"/>
              </a:ext>
            </a:extLst>
          </p:cNvPr>
          <p:cNvSpPr/>
          <p:nvPr/>
        </p:nvSpPr>
        <p:spPr>
          <a:xfrm>
            <a:off x="12917347" y="7801337"/>
            <a:ext cx="1585731" cy="3240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no:7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90" y="3403997"/>
            <a:ext cx="8304014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 and Future Enhancements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090" y="4355544"/>
            <a:ext cx="1319022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health and wellness app offers a comprehensive and user-friendly platform for promoting a healthier lifestyle.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4916091"/>
            <a:ext cx="514350" cy="514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090" y="5636181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Cloud Integration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0090" y="6080998"/>
            <a:ext cx="3066098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 with cloud services for enhanced data storage, backup, and accessibility.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798" y="4916091"/>
            <a:ext cx="514350" cy="5143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94798" y="5636181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AI-Powered Insights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094798" y="6080998"/>
            <a:ext cx="3066098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AI algorithms to provide personalized insights, predict health trends, and offer proactive guidance.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05" y="4916091"/>
            <a:ext cx="514350" cy="5143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9505" y="5636181"/>
            <a:ext cx="294048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Virtual Reality Experiences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69505" y="6080998"/>
            <a:ext cx="3066098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potential of VR for immersive fitness experiences, mindfulness exercises, and educational content.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4213" y="4916091"/>
            <a:ext cx="514350" cy="5143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4213" y="5636181"/>
            <a:ext cx="306609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Wearable Device Integration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0844213" y="6402467"/>
            <a:ext cx="3066098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a wider range of wearable devices to capture a broader range of health data.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64704-535A-3084-D297-8DC1639AA0BF}"/>
              </a:ext>
            </a:extLst>
          </p:cNvPr>
          <p:cNvSpPr/>
          <p:nvPr/>
        </p:nvSpPr>
        <p:spPr>
          <a:xfrm>
            <a:off x="12871048" y="7836061"/>
            <a:ext cx="1759352" cy="3290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no:8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BF401-0B87-5733-39C1-A482A3CE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9" y="925975"/>
            <a:ext cx="13410189" cy="63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34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663</Words>
  <Application>Microsoft Office PowerPoint</Application>
  <PresentationFormat>Custom</PresentationFormat>
  <Paragraphs>73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Crimson Pro</vt:lpstr>
      <vt:lpstr>ui-sans-serif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Jagarlamudi Sahithi</cp:lastModifiedBy>
  <cp:revision>3</cp:revision>
  <dcterms:created xsi:type="dcterms:W3CDTF">2024-09-26T17:08:57Z</dcterms:created>
  <dcterms:modified xsi:type="dcterms:W3CDTF">2024-09-27T14:59:33Z</dcterms:modified>
</cp:coreProperties>
</file>